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4"/>
  </p:notesMasterIdLst>
  <p:handoutMasterIdLst>
    <p:handoutMasterId r:id="rId35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2" autoAdjust="0"/>
    <p:restoredTop sz="94628" autoAdjust="0"/>
  </p:normalViewPr>
  <p:slideViewPr>
    <p:cSldViewPr>
      <p:cViewPr>
        <p:scale>
          <a:sx n="100" d="100"/>
          <a:sy n="100" d="100"/>
        </p:scale>
        <p:origin x="1176" y="1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0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44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5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71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06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8" Type="http://schemas.openxmlformats.org/officeDocument/2006/relationships/image" Target="../media/image37.tiff"/><Relationship Id="rId9" Type="http://schemas.openxmlformats.org/officeDocument/2006/relationships/image" Target="../media/image3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Building Modern Mobile Apps Swift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Kevin E Ford</a:t>
            </a:r>
          </a:p>
          <a:p>
            <a:pPr algn="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Mobile Practice 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Lead, 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Introductory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Demo: Looking at the toolset</a:t>
            </a:r>
          </a:p>
        </p:txBody>
      </p:sp>
    </p:spTree>
    <p:extLst>
      <p:ext uri="{BB962C8B-B14F-4D97-AF65-F5344CB8AC3E}">
        <p14:creationId xmlns:p14="http://schemas.microsoft.com/office/powerpoint/2010/main" val="3200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UIApplicationDelegate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7" y="1063230"/>
            <a:ext cx="4204125" cy="39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View Controller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MVC Pattern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– View coupling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a base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62200" y="1266838"/>
            <a:ext cx="2133600" cy="80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2764523"/>
            <a:ext cx="1600200" cy="857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19" y="2505563"/>
            <a:ext cx="1311747" cy="2411659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5" idx="1"/>
            <a:endCxn id="6" idx="0"/>
          </p:cNvCxnSpPr>
          <p:nvPr/>
        </p:nvCxnSpPr>
        <p:spPr>
          <a:xfrm rot="10800000" flipV="1">
            <a:off x="1485900" y="1669621"/>
            <a:ext cx="876300" cy="10949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3"/>
            <a:endCxn id="8" idx="0"/>
          </p:cNvCxnSpPr>
          <p:nvPr/>
        </p:nvCxnSpPr>
        <p:spPr>
          <a:xfrm>
            <a:off x="4495800" y="1669622"/>
            <a:ext cx="421493" cy="835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0283" y="1933652"/>
            <a:ext cx="87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Outlets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8" idx="1"/>
            <a:endCxn id="5" idx="2"/>
          </p:cNvCxnSpPr>
          <p:nvPr/>
        </p:nvCxnSpPr>
        <p:spPr>
          <a:xfrm rot="10800000">
            <a:off x="3429001" y="2072405"/>
            <a:ext cx="832419" cy="1638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742" y="1316292"/>
            <a:ext cx="6007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1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2674640" cy="857250"/>
          </a:xfrm>
        </p:spPr>
        <p:txBody>
          <a:bodyPr>
            <a:noAutofit/>
          </a:bodyPr>
          <a:lstStyle/>
          <a:p>
            <a:r>
              <a:rPr lang="en-US" dirty="0"/>
              <a:t>Lifecycle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063230"/>
            <a:ext cx="3966861" cy="37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Story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9" y="895350"/>
            <a:ext cx="5954456" cy="4088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Primary Designer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Backed by XML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Views , Segues and Outlets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Absolute Positioning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89944" y="3702143"/>
            <a:ext cx="2529016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Xib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layout and Constraints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69580"/>
            <a:ext cx="3505200" cy="16367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 layout describes relationships between views, it doesn’t layout automatically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normally work with: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105150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consider horizontal and vertical orientations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3768770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done in the designer, in code or via the Visual Format language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434964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handled in code but…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6967" y="239304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Width, Height, Centering, Space between edges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0" y="1061113"/>
            <a:ext cx="5801519" cy="40593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0" y="2495550"/>
            <a:ext cx="6858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7828"/>
            <a:ext cx="5156796" cy="343450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943600" y="1091477"/>
            <a:ext cx="29753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controller to access views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43600" y="1689767"/>
            <a:ext cx="29753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access by default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30773" y="2288057"/>
            <a:ext cx="29881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IBOutlet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30773" y="2886347"/>
            <a:ext cx="29881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Love the control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0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Autofit/>
          </a:bodyPr>
          <a:lstStyle/>
          <a:p>
            <a:r>
              <a:rPr lang="en-US" sz="4000" dirty="0"/>
              <a:t>Demo: Looking at the Storyboard</a:t>
            </a:r>
          </a:p>
        </p:txBody>
      </p:sp>
    </p:spTree>
    <p:extLst>
      <p:ext uri="{BB962C8B-B14F-4D97-AF65-F5344CB8AC3E}">
        <p14:creationId xmlns:p14="http://schemas.microsoft.com/office/powerpoint/2010/main" val="3694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UITableView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200150"/>
            <a:ext cx="1828800" cy="33415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loads what is needed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Collection of custom rows - </a:t>
            </a:r>
            <a:r>
              <a:rPr lang="en-US" dirty="0" err="1" smtClean="0"/>
              <a:t>UITableViewCell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2395618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Managed by </a:t>
            </a:r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139" y="3061812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Parts of a table view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7139" y="4282701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Auto-sizing rows (iOS 8)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9552" y="3616507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Section header, cells, section footer, index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4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sz="3200" dirty="0" smtClean="0"/>
              <a:t>Kevin Ford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KevinF@magenic.com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@Bowman74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http://</a:t>
            </a:r>
            <a:r>
              <a:rPr lang="en-US" dirty="0" smtClean="0">
                <a:solidFill>
                  <a:schemeClr val="tx1"/>
                </a:solidFill>
              </a:rPr>
              <a:t>windingroadway.blogspot.com</a:t>
            </a:r>
          </a:p>
          <a:p>
            <a:r>
              <a:rPr lang="en-US" dirty="0">
                <a:solidFill>
                  <a:schemeClr val="tx1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Brent Edwards</a:t>
            </a:r>
            <a:endParaRPr lang="en-US" sz="3200" dirty="0">
              <a:solidFill>
                <a:srgbClr val="002060"/>
              </a:solidFill>
              <a:latin typeface="Arial Bold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BrentE@magenic.com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@</a:t>
            </a:r>
            <a:r>
              <a:rPr lang="en-US" dirty="0" err="1" smtClean="0">
                <a:solidFill>
                  <a:schemeClr val="tx1"/>
                </a:solidFill>
              </a:rPr>
              <a:t>brentledwards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http://</a:t>
            </a:r>
            <a:r>
              <a:rPr lang="en-US" dirty="0" err="1" smtClean="0">
                <a:solidFill>
                  <a:schemeClr val="tx1"/>
                </a:solidFill>
              </a:rPr>
              <a:t>www.brentedwards.net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https://</a:t>
            </a:r>
            <a:r>
              <a:rPr lang="en-US" dirty="0" err="1" smtClean="0">
                <a:solidFill>
                  <a:schemeClr val="tx1"/>
                </a:solidFill>
              </a:rPr>
              <a:t>github.com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brentedwards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25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UIStackView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20015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Controls layout of children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87" y="1352550"/>
            <a:ext cx="4335529" cy="30549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890046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Horizontal or vertical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2579942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Minimum version of iOS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Controls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7923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8198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Date Picker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72087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111447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741426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Slider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316558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25" y="1296550"/>
            <a:ext cx="214630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3688264"/>
            <a:ext cx="2776937" cy="1142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75" y="1237754"/>
            <a:ext cx="14097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875" y="1871479"/>
            <a:ext cx="4292600" cy="429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925" y="2472087"/>
            <a:ext cx="1612900" cy="498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875" y="3268785"/>
            <a:ext cx="2311400" cy="203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3102036"/>
            <a:ext cx="838200" cy="5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733550"/>
            <a:ext cx="4064000" cy="270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C#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“Interface” means something else in 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Through Resources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3333750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protocol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TaskProtocol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{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func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didSaveItem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(task :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MobileTask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00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Phones vs. Tablets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a single </a:t>
            </a:r>
            <a:r>
              <a:rPr lang="en-US" dirty="0"/>
              <a:t>b</a:t>
            </a:r>
            <a:r>
              <a:rPr lang="en-US" dirty="0" smtClean="0"/>
              <a:t>inary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either phone or tablet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Known as universal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79475"/>
            <a:ext cx="2971800" cy="3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Assets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038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XCAssets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832296"/>
            <a:ext cx="40385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sizes based on file naming convention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" y="2508043"/>
            <a:ext cx="8204273" cy="18925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8201" y="1198378"/>
            <a:ext cx="40385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icons required – platform dependent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48201" y="1809164"/>
            <a:ext cx="399512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icon used depends on device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Wide Styling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1162382"/>
            <a:ext cx="38100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UIAppearance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1804995"/>
            <a:ext cx="3810001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 controls have Appearance() method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" y="2447608"/>
            <a:ext cx="3810001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Works on all controls of type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486150"/>
            <a:ext cx="381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UISwitch.appearance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().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onTintColor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someUIColor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162382"/>
            <a:ext cx="3962400" cy="32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Azure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Linked Framework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799" y="1809750"/>
            <a:ext cx="38861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MicrosoftAzureMobile.framework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done via </a:t>
            </a:r>
            <a:r>
              <a:rPr lang="en-US" dirty="0" err="1" smtClean="0"/>
              <a:t>typealias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NSDictionary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063230"/>
            <a:ext cx="838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func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login(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String, controller: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UIViewController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completion: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ServiceResponse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NetworkService.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mobileClient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loginWithProvider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 controller: controller, animated: false, completion: { (user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MSUser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?, error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NSError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?) -&gt; Void in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if (user != nil)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mobileServiceAuthenticationToken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!)!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LastUsedProvider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Token)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completion(nil)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}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completion(error)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})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87" y="318135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2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Demo: The My Task App</a:t>
            </a:r>
          </a:p>
        </p:txBody>
      </p:sp>
    </p:spTree>
    <p:extLst>
      <p:ext uri="{BB962C8B-B14F-4D97-AF65-F5344CB8AC3E}">
        <p14:creationId xmlns:p14="http://schemas.microsoft.com/office/powerpoint/2010/main" val="12112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targeting iOS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809750"/>
            <a:ext cx="8229598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latest features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3415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Already know Objective-C / Swift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3059238"/>
            <a:ext cx="82295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 a very stable iOS development environment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725432"/>
            <a:ext cx="822959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third party tools designed for native toolsets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7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0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5334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Excellent choice for iOS only 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809750"/>
            <a:ext cx="53339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Creates small and fast binaries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34158"/>
            <a:ext cx="5334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compile and deploy </a:t>
            </a:r>
            <a:r>
              <a:rPr lang="en-US" dirty="0"/>
              <a:t>t</a:t>
            </a:r>
            <a:r>
              <a:rPr lang="en-US" dirty="0" smtClean="0"/>
              <a:t>imes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059238"/>
            <a:ext cx="53339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Cross Platform Sharing Opportunities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725432"/>
            <a:ext cx="53339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Access to latest iOS features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5333997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only works on OSX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22" y="1184670"/>
            <a:ext cx="31282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2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What is Swift Development?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833"/>
            <a:ext cx="3095626" cy="30956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56869" y="256116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Syntax Improvements (no pointers!)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96028" y="1723900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Safety Checking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8402" y="99000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Oriented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96028" y="245779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Interoperable with Objective-C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and Background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 by Apple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Specification Open Source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 Version by </a:t>
            </a:r>
            <a:r>
              <a:rPr lang="cs-CZ" dirty="0" smtClean="0"/>
              <a:t>Sept </a:t>
            </a:r>
            <a:r>
              <a:rPr lang="cs-CZ" dirty="0"/>
              <a:t>9, 2014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 not replaced </a:t>
            </a:r>
            <a:r>
              <a:rPr lang="en-US" dirty="0" err="1" smtClean="0"/>
              <a:t>Objetive</a:t>
            </a:r>
            <a:r>
              <a:rPr lang="en-US" dirty="0" smtClean="0"/>
              <a:t>-C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Xcode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done on a Mac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384" y="982347"/>
            <a:ext cx="3736032" cy="2104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454" y="3081497"/>
            <a:ext cx="2514962" cy="15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927" y="1275624"/>
            <a:ext cx="5860157" cy="3275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Released </a:t>
            </a:r>
            <a:r>
              <a:rPr lang="en-US" dirty="0" smtClean="0"/>
              <a:t>Sept 19, 2017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Many new OS </a:t>
            </a:r>
            <a:r>
              <a:rPr lang="en-US" dirty="0" err="1" smtClean="0"/>
              <a:t>enhancementsto</a:t>
            </a:r>
            <a:r>
              <a:rPr lang="en-US" dirty="0" smtClean="0"/>
              <a:t> make enterprise class (drag and drop)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32 bit support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Several point releases around issues with OS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Fragmentation becoming a 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873403"/>
            <a:ext cx="5339711" cy="35623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iOS </a:t>
            </a:r>
            <a:r>
              <a:rPr lang="en-US" dirty="0" smtClean="0"/>
              <a:t>11 </a:t>
            </a:r>
            <a:r>
              <a:rPr lang="en-US" dirty="0"/>
              <a:t>Major 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lock screen and Notification Center are combined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 ML, AR Kit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center redesign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n-US" smtClean="0"/>
              <a:t>Store redesign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372285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native integration with Facebook, Twitter, Flickr, Vimeo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9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API - A World of “Kits”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7" y="1078047"/>
            <a:ext cx="14478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17" y="1093989"/>
            <a:ext cx="1447800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67" y="1095316"/>
            <a:ext cx="14478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217" y="1093989"/>
            <a:ext cx="14478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867" y="1093989"/>
            <a:ext cx="1463742" cy="1463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267" y="2952750"/>
            <a:ext cx="1430867" cy="1430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1850" y="2952750"/>
            <a:ext cx="1430867" cy="14308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433" y="2952750"/>
            <a:ext cx="1430867" cy="1430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5016" y="2935817"/>
            <a:ext cx="1447800" cy="1447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3532" y="2935817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The Development Environment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28750"/>
            <a:ext cx="20574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428750"/>
            <a:ext cx="20574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1428750"/>
            <a:ext cx="2376652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52" y="142875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3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3126</TotalTime>
  <Words>658</Words>
  <Application>Microsoft Macintosh PowerPoint</Application>
  <PresentationFormat>On-screen Show (16:9)</PresentationFormat>
  <Paragraphs>160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 Bold</vt:lpstr>
      <vt:lpstr>Calibri</vt:lpstr>
      <vt:lpstr>ＭＳ Ｐゴシック</vt:lpstr>
      <vt:lpstr>Times New Roman</vt:lpstr>
      <vt:lpstr>Arial</vt:lpstr>
      <vt:lpstr>Visual Studio Live! New York 2015</vt:lpstr>
      <vt:lpstr>Live! 360 2016</vt:lpstr>
      <vt:lpstr>PowerPoint Presentation</vt:lpstr>
      <vt:lpstr>Kevin Ford</vt:lpstr>
      <vt:lpstr>Mobile Tasks Source Code</vt:lpstr>
      <vt:lpstr>What is Swift Development?</vt:lpstr>
      <vt:lpstr>History and Background</vt:lpstr>
      <vt:lpstr>iOS 11</vt:lpstr>
      <vt:lpstr>iOS 11 Major features</vt:lpstr>
      <vt:lpstr>iOS API - A World of “Kits”</vt:lpstr>
      <vt:lpstr>The Development Environment</vt:lpstr>
      <vt:lpstr>Demo: Looking at the toolset</vt:lpstr>
      <vt:lpstr>UIApplicationDelegate</vt:lpstr>
      <vt:lpstr>Model View Controller</vt:lpstr>
      <vt:lpstr>Lifecycle</vt:lpstr>
      <vt:lpstr>The Story Board</vt:lpstr>
      <vt:lpstr>Auto layout and Constraints</vt:lpstr>
      <vt:lpstr>Segues</vt:lpstr>
      <vt:lpstr>Outlets</vt:lpstr>
      <vt:lpstr>Demo: Looking at the Storyboard</vt:lpstr>
      <vt:lpstr>UITableView</vt:lpstr>
      <vt:lpstr>UIStackView</vt:lpstr>
      <vt:lpstr>Common Controls</vt:lpstr>
      <vt:lpstr>Protocols</vt:lpstr>
      <vt:lpstr>Phones vs. Tablets</vt:lpstr>
      <vt:lpstr>Image Assets</vt:lpstr>
      <vt:lpstr>Application Wide Styling</vt:lpstr>
      <vt:lpstr>Connecting to Azure</vt:lpstr>
      <vt:lpstr>Azure Authentication</vt:lpstr>
      <vt:lpstr>Demo: The My Task App</vt:lpstr>
      <vt:lpstr>When to use</vt:lpstr>
      <vt:lpstr>Conclusion</vt:lpstr>
      <vt:lpstr>Questions?</vt:lpstr>
    </vt:vector>
  </TitlesOfParts>
  <Company>1105 Media Inc.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135</cp:revision>
  <dcterms:created xsi:type="dcterms:W3CDTF">2012-12-07T00:48:42Z</dcterms:created>
  <dcterms:modified xsi:type="dcterms:W3CDTF">2017-10-18T17:07:39Z</dcterms:modified>
</cp:coreProperties>
</file>